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62" r:id="rId8"/>
    <p:sldId id="263" r:id="rId9"/>
    <p:sldId id="264" r:id="rId10"/>
    <p:sldId id="265" r:id="rId11"/>
    <p:sldId id="260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9" r:id="rId20"/>
    <p:sldId id="272" r:id="rId21"/>
    <p:sldId id="280" r:id="rId22"/>
    <p:sldId id="273" r:id="rId23"/>
    <p:sldId id="274" r:id="rId24"/>
    <p:sldId id="275" r:id="rId25"/>
    <p:sldId id="276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7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9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1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7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1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2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1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7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6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926946" cy="1463040"/>
          </a:xfrm>
        </p:spPr>
        <p:txBody>
          <a:bodyPr>
            <a:noAutofit/>
          </a:bodyPr>
          <a:lstStyle/>
          <a:p>
            <a:r>
              <a:rPr lang="ru-RU" sz="80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endParaRPr lang="ru-RU" sz="80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0" b="20720"/>
          <a:stretch>
            <a:fillRect/>
          </a:stretch>
        </p:blipFill>
        <p:spPr/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72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endParaRPr lang="ru-RU" sz="72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96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спряжение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БРИТЬ, СТИЛИТЬ, ЗИЖДИТЬСЯ.</a:t>
            </a:r>
          </a:p>
          <a:p>
            <a:pPr marL="0" indent="0">
              <a:buNone/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Все остальные глаголы 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78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Разноспрягаемы глаголы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Хотеть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         1 спряжение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хочешь 1 спряжение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хочет    1 спряжение</a:t>
            </a: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2 спряжение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хотите 2 спряжение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хотят 2 спряжение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7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Бежать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бегу  2 спряжение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бежишь 2 спряжение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бежит  2 спряжение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бежим  2 спряжение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бежите  2 спряжение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бегут  1 спряжение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1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ем        1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ешь    1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ест     1 спряжение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едим   2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едите   2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едят   2 спряжение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5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дам        2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дашь    2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даст     2 спряжение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дадим 1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дадите 1 спряжение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дадут 1 спряжение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8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переходные и непереходные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Глаголы, которые сочетаются или могут сочетаться с существительным, числительным или местоимением в винительном падеже без предлога, называются переходными.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3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Изъявительное наклонение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в изъявительном наклонении обозначают действия, которые происходили, происходят или будут происходить на самом деле.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8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811369"/>
            <a:ext cx="9720071" cy="549799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Читал  - будущее время</a:t>
            </a:r>
          </a:p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Читает  - настоящее время</a:t>
            </a:r>
          </a:p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читать – прошедшее время</a:t>
            </a:r>
          </a:p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Читать  -  неопределенная форма глагола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7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Условное наклонение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в условном наклонении обозначают действия, желаемые  или возможные при определённых  условиях. С этим глаголом всегда идет частица бы и суффикс л.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1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798490"/>
            <a:ext cx="9720071" cy="5510870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Читал бы</a:t>
            </a:r>
          </a:p>
        </p:txBody>
      </p:sp>
    </p:spTree>
    <p:extLst>
      <p:ext uri="{BB962C8B-B14F-4D97-AF65-F5344CB8AC3E}">
        <p14:creationId xmlns:p14="http://schemas.microsoft.com/office/powerpoint/2010/main" val="41883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 – это…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 – это часть речи, которая обозначает действие и отвечает на вопросы </a:t>
            </a:r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 ЧТО СДЕЛАТЬ?</a:t>
            </a:r>
            <a:endParaRPr lang="ru-RU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4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Повелительное наклонение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в повелительном наклонении обозначают такие действия, которые кто-то просит выполнить. Обычно глагол 2 лица множественного или единственного числа.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45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927279"/>
            <a:ext cx="9720071" cy="5382081"/>
          </a:xfrm>
        </p:spPr>
        <p:txBody>
          <a:bodyPr>
            <a:normAutofit/>
          </a:bodyPr>
          <a:lstStyle/>
          <a:p>
            <a:r>
              <a:rPr lang="ru-RU" sz="1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</a:t>
            </a:r>
          </a:p>
          <a:p>
            <a:r>
              <a:rPr lang="ru-RU" sz="1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</a:t>
            </a:r>
            <a:endParaRPr lang="ru-RU" sz="1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Безличные глаголы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Глаголы, которые обозначают действия, происходящие без действующего лица, называются безличными.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35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Морфологический разбор глагола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Письменный разбор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Работай – глагол.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(Что делай?) работай.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работать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Пост. – несов. Вид,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невозвр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1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 повелит. накл.,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ед.ч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л.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(Что делай?)- работай ( сказуемое)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59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Правописание гласных в суффиксах глаголов.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бъект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выбрать суффикс, надо глагол поставить в 1 лицо единственное число.</a:t>
            </a:r>
          </a:p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окончание 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ую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юю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суффикс –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на -ять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Сеять, веять, маяться,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Лаять, хаять, каяться,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Чуять, чаять, и затеять,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Реять, таять, и лелеять,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Баять, блеять, граять и содеять.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5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37551" y="5015549"/>
            <a:ext cx="9720072" cy="1499616"/>
          </a:xfrm>
        </p:spPr>
        <p:txBody>
          <a:bodyPr/>
          <a:lstStyle/>
          <a:p>
            <a:r>
              <a:rPr lang="ru-RU" dirty="0" smtClean="0"/>
              <a:t>Увидимся в 7 классе! ☺☻♥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b="19342"/>
          <a:stretch>
            <a:fillRect/>
          </a:stretch>
        </p:blipFill>
        <p:spPr>
          <a:xfrm>
            <a:off x="3175" y="0"/>
            <a:ext cx="12188825" cy="4572000"/>
          </a:xfrm>
        </p:spPr>
      </p:pic>
    </p:spTree>
    <p:extLst>
      <p:ext uri="{BB962C8B-B14F-4D97-AF65-F5344CB8AC3E}">
        <p14:creationId xmlns:p14="http://schemas.microsoft.com/office/powerpoint/2010/main" val="191109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469306"/>
            <a:ext cx="9720072" cy="1499616"/>
          </a:xfrm>
        </p:spPr>
        <p:txBody>
          <a:bodyPr>
            <a:normAutofit/>
          </a:bodyPr>
          <a:lstStyle/>
          <a:p>
            <a:r>
              <a:rPr lang="ru-RU" sz="96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ГЛАГОЛА</a:t>
            </a:r>
            <a:endParaRPr lang="ru-RU" sz="96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бывают несовершенного и совершенного вида. Глаголы несовершенного вида отвечают на вопрос </a:t>
            </a: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ДЕЛАТЬ?,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совершенного – на вопрос </a:t>
            </a: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СДЕЛАТЬ?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83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глагола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изменяются по временам: бывают в форме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настоящего,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прошедшего или будущего времени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настоящем и будущем времени глаголы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изменяются по лицам и числам,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в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прошедшем времени – по числам и родам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 единственном числе). В предложении глагол обычно бывает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сказуемым.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6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95064"/>
            <a:ext cx="9720072" cy="1499616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Спряжение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Спряжение – это изменение глагола по лицам и числам.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14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Единственное число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  я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ты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он, она, они, оно.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Множественное число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    мы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   вы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   они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74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определить спряжение?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1 способ</a:t>
            </a:r>
          </a:p>
          <a:p>
            <a:pPr marL="0" indent="0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Ставим глагол в 3 лицо множественное число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 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     -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/ют  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       1 спряжение – е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 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     -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          2 спряжение - и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40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определить спряжение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способ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Ставим глагол в инфинитив. ( ВИД!)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– 1 спряжение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И– 2 спряжение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777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спряжение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195847"/>
            <a:ext cx="9720071" cy="40233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относится ко 2 спряжению.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Все глаголы на -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ить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(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: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брить стелить зиждиться)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7 глаголов на –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еть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терпеть, вертеть, обидеть, зависеть, ненавидеть, видеть, смотреть.)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4 глагола –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ать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гнать, держать, слышать, дышать)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5673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</TotalTime>
  <Words>648</Words>
  <Application>Microsoft Office PowerPoint</Application>
  <PresentationFormat>Широкоэкранный</PresentationFormat>
  <Paragraphs>105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Tw Cen MT</vt:lpstr>
      <vt:lpstr>Tw Cen MT Condensed</vt:lpstr>
      <vt:lpstr>Wingdings 3</vt:lpstr>
      <vt:lpstr>Интеграл</vt:lpstr>
      <vt:lpstr>Русский язык</vt:lpstr>
      <vt:lpstr>Глагол – это…</vt:lpstr>
      <vt:lpstr>ВИД ГЛАГОЛА</vt:lpstr>
      <vt:lpstr>Изменение глагола</vt:lpstr>
      <vt:lpstr>Спряжение – это</vt:lpstr>
      <vt:lpstr>Лица</vt:lpstr>
      <vt:lpstr>Как определить спряжение?</vt:lpstr>
      <vt:lpstr>Как определить спряжение</vt:lpstr>
      <vt:lpstr>2 спряжение</vt:lpstr>
      <vt:lpstr>1 спряжение</vt:lpstr>
      <vt:lpstr>Разноспрягаемы глаголы</vt:lpstr>
      <vt:lpstr>Бежать</vt:lpstr>
      <vt:lpstr>Есть</vt:lpstr>
      <vt:lpstr>Дать</vt:lpstr>
      <vt:lpstr>Глаголы переходные и непереходные</vt:lpstr>
      <vt:lpstr>Изъявительное наклонение</vt:lpstr>
      <vt:lpstr>Презентация PowerPoint</vt:lpstr>
      <vt:lpstr>Условное наклонение</vt:lpstr>
      <vt:lpstr>Презентация PowerPoint</vt:lpstr>
      <vt:lpstr>Повелительное наклонение</vt:lpstr>
      <vt:lpstr>Презентация PowerPoint</vt:lpstr>
      <vt:lpstr>Безличные глаголы</vt:lpstr>
      <vt:lpstr>Морфологический разбор глагола</vt:lpstr>
      <vt:lpstr>Правописание гласных в суффиксах глаголов.</vt:lpstr>
      <vt:lpstr>Глаголы на -ять</vt:lpstr>
      <vt:lpstr>Увидимся в 7 классе! ☺☻♥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admin</dc:creator>
  <cp:lastModifiedBy>admin</cp:lastModifiedBy>
  <cp:revision>20</cp:revision>
  <dcterms:created xsi:type="dcterms:W3CDTF">2017-04-21T10:47:35Z</dcterms:created>
  <dcterms:modified xsi:type="dcterms:W3CDTF">2017-05-03T19:15:18Z</dcterms:modified>
</cp:coreProperties>
</file>