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6" r:id="rId5"/>
    <p:sldId id="259" r:id="rId6"/>
    <p:sldId id="260" r:id="rId7"/>
    <p:sldId id="264" r:id="rId8"/>
    <p:sldId id="261" r:id="rId9"/>
    <p:sldId id="276" r:id="rId10"/>
    <p:sldId id="262" r:id="rId11"/>
    <p:sldId id="265" r:id="rId12"/>
    <p:sldId id="266" r:id="rId13"/>
    <p:sldId id="277" r:id="rId14"/>
    <p:sldId id="263" r:id="rId15"/>
    <p:sldId id="267" r:id="rId16"/>
    <p:sldId id="268" r:id="rId17"/>
    <p:sldId id="269" r:id="rId18"/>
    <p:sldId id="275" r:id="rId19"/>
    <p:sldId id="270" r:id="rId20"/>
    <p:sldId id="272" r:id="rId21"/>
    <p:sldId id="271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5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06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71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241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0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9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2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9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5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4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3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8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0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4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D9AC-7369-411B-85CE-75A329A7A438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6EF472-5C18-4948-BF81-D59977C87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7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ks-onlain.ru/wp-content/uploads/2016/08/Interesnye-fakty-Zem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1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79" y="937398"/>
            <a:ext cx="6138329" cy="49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4084" y="0"/>
            <a:ext cx="3584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Сложение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16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782" y="1692856"/>
            <a:ext cx="9143999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Записать </a:t>
            </a:r>
            <a:r>
              <a:rPr lang="ru-RU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дроби друг под другом, чтоб запятая была под запятой;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Уравнять кол-во цифр после запятой;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Сложить или вычесть дроби, не обращая внимания на запятую;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Поставить запятую под запятыми в результате.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5554" y="404244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Правило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75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549" r="-1250" b="50837"/>
          <a:stretch/>
        </p:blipFill>
        <p:spPr bwMode="auto">
          <a:xfrm>
            <a:off x="1593377" y="1150481"/>
            <a:ext cx="6713000" cy="371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29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618" y="534573"/>
            <a:ext cx="75807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Поиграем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82725" y="1268414"/>
            <a:ext cx="447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3333CC"/>
                </a:solidFill>
              </a:rPr>
              <a:t> </a:t>
            </a:r>
            <a:r>
              <a:rPr lang="ru-RU" altLang="ru-RU" sz="4000" b="1" dirty="0"/>
              <a:t>1</a:t>
            </a:r>
            <a:r>
              <a:rPr lang="ru-RU" altLang="ru-RU" sz="4000" b="1" dirty="0" smtClean="0"/>
              <a:t>) 7,8 </a:t>
            </a:r>
            <a:r>
              <a:rPr lang="ru-RU" altLang="ru-RU" sz="4000" b="1" dirty="0"/>
              <a:t>– 3,4 = 4,4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82725" y="2336801"/>
            <a:ext cx="4905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/>
              <a:t> 2</a:t>
            </a:r>
            <a:r>
              <a:rPr lang="ru-RU" altLang="ru-RU" sz="4000" b="1" dirty="0" smtClean="0"/>
              <a:t>) 0,65 </a:t>
            </a:r>
            <a:r>
              <a:rPr lang="ru-RU" altLang="ru-RU" sz="4000" b="1" dirty="0"/>
              <a:t>+ 0,3 = 0,95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82725" y="3405188"/>
            <a:ext cx="5073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/>
              <a:t> 3) 9  - 0,2 =8,8</a:t>
            </a:r>
          </a:p>
        </p:txBody>
      </p:sp>
      <p:pic>
        <p:nvPicPr>
          <p:cNvPr id="3077" name="Picture 5" descr="gerbera0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63" y="1386109"/>
            <a:ext cx="5254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516062" y="4497389"/>
            <a:ext cx="468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3333CC"/>
                </a:solidFill>
              </a:rPr>
              <a:t> </a:t>
            </a:r>
            <a:r>
              <a:rPr lang="ru-RU" altLang="ru-RU" sz="4000" b="1" dirty="0"/>
              <a:t>4</a:t>
            </a:r>
            <a:r>
              <a:rPr lang="ru-RU" altLang="ru-RU" sz="4000" b="1" dirty="0" smtClean="0"/>
              <a:t>) 5,6 </a:t>
            </a:r>
            <a:r>
              <a:rPr lang="ru-RU" altLang="ru-RU" sz="4000" b="1" dirty="0"/>
              <a:t>+ 4,2 = 9,8</a:t>
            </a:r>
          </a:p>
        </p:txBody>
      </p:sp>
      <p:sp>
        <p:nvSpPr>
          <p:cNvPr id="6156" name="Text Box 20"/>
          <p:cNvSpPr txBox="1">
            <a:spLocks noChangeArrowheads="1"/>
          </p:cNvSpPr>
          <p:nvPr/>
        </p:nvSpPr>
        <p:spPr bwMode="auto">
          <a:xfrm>
            <a:off x="6411914" y="5622926"/>
            <a:ext cx="4256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3333CC"/>
                </a:solidFill>
              </a:rPr>
              <a:t>    </a:t>
            </a:r>
            <a:endParaRPr lang="ru-RU" altLang="ru-RU" sz="4000" b="1"/>
          </a:p>
        </p:txBody>
      </p:sp>
      <p:sp>
        <p:nvSpPr>
          <p:cNvPr id="6157" name="Rectangle 24"/>
          <p:cNvSpPr>
            <a:spLocks noChangeArrowheads="1"/>
          </p:cNvSpPr>
          <p:nvPr/>
        </p:nvSpPr>
        <p:spPr bwMode="auto">
          <a:xfrm>
            <a:off x="1919288" y="6629400"/>
            <a:ext cx="773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       </a:t>
            </a:r>
          </a:p>
        </p:txBody>
      </p:sp>
      <p:pic>
        <p:nvPicPr>
          <p:cNvPr id="3085" name="Picture 13" descr="lbug"/>
          <p:cNvPicPr preferRelativeResize="0"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2468">
            <a:off x="2632295" y="35840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gerbera01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28" y="454501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 Box 26"/>
          <p:cNvSpPr txBox="1">
            <a:spLocks noChangeArrowheads="1"/>
          </p:cNvSpPr>
          <p:nvPr/>
        </p:nvSpPr>
        <p:spPr bwMode="auto">
          <a:xfrm>
            <a:off x="1990725" y="6018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3101" name="Picture 29" descr="MCj042483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24" y="2416221"/>
            <a:ext cx="5730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7" name="Text Box 31"/>
          <p:cNvSpPr txBox="1">
            <a:spLocks noChangeArrowheads="1"/>
          </p:cNvSpPr>
          <p:nvPr/>
        </p:nvSpPr>
        <p:spPr bwMode="auto">
          <a:xfrm>
            <a:off x="1721485" y="5509529"/>
            <a:ext cx="4724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 b="1" dirty="0" smtClean="0"/>
              <a:t>5) 44,2  </a:t>
            </a:r>
            <a:r>
              <a:rPr lang="ru-RU" altLang="ru-RU" sz="3600" b="1" dirty="0">
                <a:cs typeface="Arial" panose="020B0604020202020204" pitchFamily="34" charset="0"/>
              </a:rPr>
              <a:t>+</a:t>
            </a:r>
            <a:r>
              <a:rPr lang="ru-RU" altLang="ru-RU" sz="3600" b="1" dirty="0"/>
              <a:t>  4,02=48,22</a:t>
            </a:r>
          </a:p>
        </p:txBody>
      </p:sp>
      <p:pic>
        <p:nvPicPr>
          <p:cNvPr id="3105" name="Picture 33" descr="MCj042483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89" y="5528115"/>
            <a:ext cx="5730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9649" y="0"/>
            <a:ext cx="75807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Угадай знак действия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99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140" y="1590378"/>
            <a:ext cx="8501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i="1" dirty="0" smtClean="0"/>
              <a:t>  1 турист – 2,54 кг мусора</a:t>
            </a:r>
          </a:p>
          <a:p>
            <a:pPr>
              <a:lnSpc>
                <a:spcPct val="150000"/>
              </a:lnSpc>
            </a:pPr>
            <a:r>
              <a:rPr lang="ru-RU" altLang="ru-RU" sz="2400" i="1" dirty="0" smtClean="0"/>
              <a:t>  2 турист – на 0,54 кг мусора больше чем 1-ый</a:t>
            </a:r>
          </a:p>
          <a:p>
            <a:pPr>
              <a:lnSpc>
                <a:spcPct val="150000"/>
              </a:lnSpc>
            </a:pPr>
            <a:r>
              <a:rPr lang="ru-RU" altLang="ru-RU" sz="2400" i="1" dirty="0" smtClean="0"/>
              <a:t>  3 турист – сколько 1-ый и 2-ой вместе</a:t>
            </a:r>
          </a:p>
          <a:p>
            <a:pPr>
              <a:lnSpc>
                <a:spcPct val="150000"/>
              </a:lnSpc>
            </a:pPr>
            <a:endParaRPr lang="ru-RU" altLang="ru-RU" sz="2400" i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latin typeface="Calibri" panose="020F0502020204030204" pitchFamily="34" charset="0"/>
              </a:rPr>
              <a:t>Сколько мусора после себя оставила компания туристов?</a:t>
            </a: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latin typeface="Calibri" panose="020F0502020204030204" pitchFamily="34" charset="0"/>
              </a:rPr>
              <a:t>Сколько кг мусора оставят после себя 100 отдыхающих, если за одного отдыхающего взять самого чистоплотного из трех?</a:t>
            </a:r>
            <a:r>
              <a:rPr lang="ru-RU" altLang="ru-RU" sz="2400" dirty="0" smtClean="0"/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6328" y="348826"/>
            <a:ext cx="25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Задача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98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-M9EH5oDfzNk/UZYMTvOeOkI/AAAAAAAABWQ/iBVTwyycLSI/w958-h719-no/musorVlag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35182"/>
            <a:ext cx="12192001" cy="78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reenpeace.org/russia/Global/russia/image/2009/8/3775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619" y="2067112"/>
            <a:ext cx="7329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Повторить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правило сложения и вычитания десятичных дробей;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№ 705, 708 – из учебника.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Решить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задачу с помощью уравнения: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Длина глухаря на 75,3 см больше длины белки. Найди длину каждого,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длин глухаря и белки 125,7см.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В интернете найти сведения о состоянии экологии в Пермском крае и           составить задачу на тему «Сложение и вычитание десятичных дробей».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4189" y="487371"/>
            <a:ext cx="6659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Домашнее задание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37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1335"/>
            <a:ext cx="9834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25,4   0,9   2,04   14,6  100,9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https://sites.google.com/site/putesestvievekomir/_/rsrc/1465328631076/home/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2" y="2311255"/>
            <a:ext cx="7334250" cy="41910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chi-mountain.ru/imglib/img3/_MG_5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oreno.ru/media/upload/board/776/c4/ooo-makulatura-pokupaem-makulaturu-dorogo-ot-800-kg-_3018973_1336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r="1551"/>
          <a:stretch/>
        </p:blipFill>
        <p:spPr bwMode="auto">
          <a:xfrm>
            <a:off x="1648691" y="0"/>
            <a:ext cx="6851024" cy="66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oyuz.by/i/photo/t/a_ekologiya_390x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11" y="1572058"/>
            <a:ext cx="7286572" cy="47456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9021" y="348826"/>
            <a:ext cx="5674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Подведем итоги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11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stromeridian.ru/assets/images/sonnik/o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uvetnordic.com/wp-content/uploads/2015/09/peace-wallpap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3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kpress.ru/upload/iblock/6b0/6b0d34f8a1eea83b0a0e91e58045aa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849" y="1548815"/>
            <a:ext cx="8501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i="1" dirty="0" smtClean="0"/>
              <a:t>  1 турист – 2,54 кг мусора</a:t>
            </a:r>
          </a:p>
          <a:p>
            <a:pPr>
              <a:lnSpc>
                <a:spcPct val="150000"/>
              </a:lnSpc>
            </a:pPr>
            <a:r>
              <a:rPr lang="ru-RU" altLang="ru-RU" sz="2400" i="1" dirty="0" smtClean="0"/>
              <a:t>  2 турист – на 0,54 кг мусора &lt; чем 1-ый</a:t>
            </a:r>
          </a:p>
          <a:p>
            <a:pPr>
              <a:lnSpc>
                <a:spcPct val="150000"/>
              </a:lnSpc>
            </a:pPr>
            <a:r>
              <a:rPr lang="ru-RU" altLang="ru-RU" sz="2400" i="1" dirty="0" smtClean="0"/>
              <a:t>  3 турист – сколько 1-ый и 2-ой вместе</a:t>
            </a:r>
          </a:p>
          <a:p>
            <a:pPr>
              <a:lnSpc>
                <a:spcPct val="150000"/>
              </a:lnSpc>
            </a:pPr>
            <a:endParaRPr lang="ru-RU" altLang="ru-RU" sz="2400" i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latin typeface="Calibri" panose="020F0502020204030204" pitchFamily="34" charset="0"/>
              </a:rPr>
              <a:t>Сколько мусора после себя оставила компания туристов?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6328" y="348826"/>
            <a:ext cx="25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Задача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36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6471" y="404244"/>
            <a:ext cx="82638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Сложение и вычитание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десятичных дробей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ttp://russiantourism.ru/netcat_files/2343_20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03" y="3375602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voytrofey.ru/uploads/attacher/2015/07/03/00/image/55cef02f79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1273"/>
            <a:ext cx="12192000" cy="76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259" y="633045"/>
            <a:ext cx="8193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Разложить по разрядам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4053" y="2456543"/>
            <a:ext cx="55274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34,27</a:t>
            </a:r>
            <a:r>
              <a:rPr lang="ru-RU" sz="5000" dirty="0" smtClean="0"/>
              <a:t>  и  </a:t>
            </a:r>
            <a:r>
              <a:rPr lang="ru-RU" sz="6000" dirty="0" smtClean="0"/>
              <a:t>8,2578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579</TotalTime>
  <Words>267</Words>
  <Application>Microsoft Office PowerPoint</Application>
  <PresentationFormat>Произвольный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К62</cp:lastModifiedBy>
  <cp:revision>23</cp:revision>
  <dcterms:created xsi:type="dcterms:W3CDTF">2017-11-14T05:49:06Z</dcterms:created>
  <dcterms:modified xsi:type="dcterms:W3CDTF">2017-11-17T12:56:36Z</dcterms:modified>
</cp:coreProperties>
</file>